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4149" r:id="rId1"/>
    <p:sldMasterId id="2147484351" r:id="rId2"/>
  </p:sldMasterIdLst>
  <p:sldIdLst>
    <p:sldId id="258" r:id="rId3"/>
  </p:sldIdLst>
  <p:sldSz cx="7559675" cy="1069181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FF66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008" y="-1656"/>
      </p:cViewPr>
      <p:guideLst>
        <p:guide orient="horz" pos="3368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4960" y="1753174"/>
            <a:ext cx="5669756" cy="3722335"/>
          </a:xfrm>
        </p:spPr>
        <p:txBody>
          <a:bodyPr anchor="b">
            <a:normAutofit/>
          </a:bodyPr>
          <a:lstStyle>
            <a:lvl1pPr algn="ctr">
              <a:defRPr sz="3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>
            <a:normAutofit/>
          </a:bodyPr>
          <a:lstStyle>
            <a:lvl1pPr marL="0" indent="0" algn="ctr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83510" indent="0" algn="ctr">
              <a:buNone/>
              <a:defRPr sz="1736"/>
            </a:lvl2pPr>
            <a:lvl3pPr marL="567019" indent="0" algn="ctr">
              <a:buNone/>
              <a:defRPr sz="1488"/>
            </a:lvl3pPr>
            <a:lvl4pPr marL="850529" indent="0" algn="ctr">
              <a:buNone/>
              <a:defRPr sz="1240"/>
            </a:lvl4pPr>
            <a:lvl5pPr marL="1134039" indent="0" algn="ctr">
              <a:buNone/>
              <a:defRPr sz="1240"/>
            </a:lvl5pPr>
            <a:lvl6pPr marL="1417549" indent="0" algn="ctr">
              <a:buNone/>
              <a:defRPr sz="1240"/>
            </a:lvl6pPr>
            <a:lvl7pPr marL="1701058" indent="0" algn="ctr">
              <a:buNone/>
              <a:defRPr sz="1240"/>
            </a:lvl7pPr>
            <a:lvl8pPr marL="1984568" indent="0" algn="ctr">
              <a:buNone/>
              <a:defRPr sz="1240"/>
            </a:lvl8pPr>
            <a:lvl9pPr marL="2268078" indent="0" algn="ctr">
              <a:buNone/>
              <a:defRPr sz="1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8158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0861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2" y="561815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1815"/>
            <a:ext cx="4795669" cy="906081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44565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72" b="0" i="0">
                <a:solidFill>
                  <a:schemeClr val="tx1"/>
                </a:solidFill>
                <a:latin typeface="MS Gothic"/>
                <a:cs typeface="MS Gothic"/>
              </a:defRPr>
            </a:lvl1pPr>
          </a:lstStyle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9707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313" y="0"/>
            <a:ext cx="7560988" cy="10696175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6318" y="3471181"/>
            <a:ext cx="4892359" cy="3976888"/>
          </a:xfrm>
        </p:spPr>
        <p:txBody>
          <a:bodyPr anchor="b"/>
          <a:lstStyle>
            <a:lvl1pPr>
              <a:defRPr sz="396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6318" y="7448068"/>
            <a:ext cx="4892359" cy="1342978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7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5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33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11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89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67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4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23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5836230" y="2934873"/>
            <a:ext cx="1544371" cy="189041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3742451" y="5173026"/>
            <a:ext cx="6017528" cy="18904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11" name="Rectangle 10"/>
          <p:cNvSpPr/>
          <p:nvPr/>
        </p:nvSpPr>
        <p:spPr>
          <a:xfrm>
            <a:off x="6403603" y="0"/>
            <a:ext cx="566976" cy="17140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 anchor="b"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9043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929" y="1445373"/>
            <a:ext cx="5244543" cy="1106699"/>
          </a:xfrm>
        </p:spPr>
        <p:txBody>
          <a:bodyPr anchor="ctr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 anchor="b"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0138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313" y="0"/>
            <a:ext cx="7560988" cy="10696175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489" y="3519643"/>
            <a:ext cx="2555170" cy="4708800"/>
          </a:xfrm>
        </p:spPr>
        <p:txBody>
          <a:bodyPr anchor="ctr"/>
          <a:lstStyle>
            <a:lvl1pPr algn="l">
              <a:defRPr sz="2645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32278" y="3519643"/>
            <a:ext cx="2548427" cy="4708800"/>
          </a:xfrm>
        </p:spPr>
        <p:txBody>
          <a:bodyPr anchor="ctr"/>
          <a:lstStyle>
            <a:lvl1pPr marL="0" indent="0" algn="l">
              <a:buNone/>
              <a:defRPr sz="1653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8" name="Rectangle 7"/>
          <p:cNvSpPr/>
          <p:nvPr/>
        </p:nvSpPr>
        <p:spPr>
          <a:xfrm>
            <a:off x="6403603" y="0"/>
            <a:ext cx="566976" cy="17140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 anchor="b"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572876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6317" y="3880733"/>
            <a:ext cx="3006823" cy="5504308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36536" y="3880737"/>
            <a:ext cx="3006823" cy="5504304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 anchor="b"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871986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193" y="3880732"/>
            <a:ext cx="3003947" cy="1183754"/>
          </a:xfrm>
        </p:spPr>
        <p:txBody>
          <a:bodyPr anchor="b">
            <a:noAutofit/>
          </a:bodyPr>
          <a:lstStyle>
            <a:lvl1pPr marL="0" indent="0">
              <a:buNone/>
              <a:defRPr sz="198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6317" y="5064487"/>
            <a:ext cx="3006823" cy="4320551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36536" y="3880733"/>
            <a:ext cx="3006822" cy="1179615"/>
          </a:xfrm>
        </p:spPr>
        <p:txBody>
          <a:bodyPr anchor="b">
            <a:noAutofit/>
          </a:bodyPr>
          <a:lstStyle>
            <a:lvl1pPr marL="0" indent="0">
              <a:buNone/>
              <a:defRPr sz="198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36536" y="5060348"/>
            <a:ext cx="3006823" cy="4324692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 anchor="b"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7605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 anchor="b"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11564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3603" y="0"/>
            <a:ext cx="566976" cy="17140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1521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087616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313" y="0"/>
            <a:ext cx="7560988" cy="10696175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317" y="2257161"/>
            <a:ext cx="2242596" cy="2331663"/>
          </a:xfrm>
        </p:spPr>
        <p:txBody>
          <a:bodyPr anchor="b"/>
          <a:lstStyle>
            <a:lvl1pPr algn="l">
              <a:defRPr sz="1984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7297" y="2257161"/>
            <a:ext cx="3003408" cy="7127875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716319" y="4812478"/>
            <a:ext cx="2242595" cy="4573722"/>
          </a:xfrm>
        </p:spPr>
        <p:txBody>
          <a:bodyPr/>
          <a:lstStyle>
            <a:lvl1pPr marL="0" indent="0">
              <a:buNone/>
              <a:defRPr sz="1157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9" name="Rectangle 8"/>
          <p:cNvSpPr/>
          <p:nvPr/>
        </p:nvSpPr>
        <p:spPr>
          <a:xfrm>
            <a:off x="6403603" y="0"/>
            <a:ext cx="566976" cy="17140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1142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313" y="0"/>
            <a:ext cx="7560988" cy="10696175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318" y="2153625"/>
            <a:ext cx="2469534" cy="2455170"/>
          </a:xfrm>
        </p:spPr>
        <p:txBody>
          <a:bodyPr anchor="b">
            <a:normAutofit/>
          </a:bodyPr>
          <a:lstStyle>
            <a:lvl1pPr algn="l">
              <a:defRPr sz="1984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04599" y="2059164"/>
            <a:ext cx="2307505" cy="6573485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7967" indent="0">
              <a:buNone/>
              <a:defRPr sz="1323"/>
            </a:lvl2pPr>
            <a:lvl3pPr marL="755934" indent="0">
              <a:buNone/>
              <a:defRPr sz="1323"/>
            </a:lvl3pPr>
            <a:lvl4pPr marL="1133902" indent="0">
              <a:buNone/>
              <a:defRPr sz="1323"/>
            </a:lvl4pPr>
            <a:lvl5pPr marL="1511869" indent="0">
              <a:buNone/>
              <a:defRPr sz="1323"/>
            </a:lvl5pPr>
            <a:lvl6pPr marL="1889836" indent="0">
              <a:buNone/>
              <a:defRPr sz="1323"/>
            </a:lvl6pPr>
            <a:lvl7pPr marL="2267803" indent="0">
              <a:buNone/>
              <a:defRPr sz="1323"/>
            </a:lvl7pPr>
            <a:lvl8pPr marL="2645771" indent="0">
              <a:buNone/>
              <a:defRPr sz="1323"/>
            </a:lvl8pPr>
            <a:lvl9pPr marL="3023738" indent="0">
              <a:buNone/>
              <a:defRPr sz="132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318" y="4811316"/>
            <a:ext cx="2469534" cy="3821333"/>
          </a:xfrm>
        </p:spPr>
        <p:txBody>
          <a:bodyPr>
            <a:normAutofit/>
          </a:bodyPr>
          <a:lstStyle>
            <a:lvl1pPr marL="0" indent="0">
              <a:buNone/>
              <a:defRPr sz="1157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10" name="Rectangle 9"/>
          <p:cNvSpPr/>
          <p:nvPr/>
        </p:nvSpPr>
        <p:spPr>
          <a:xfrm>
            <a:off x="6403603" y="0"/>
            <a:ext cx="566976" cy="17140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97726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313" y="0"/>
            <a:ext cx="7560988" cy="10696175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318" y="7735045"/>
            <a:ext cx="5309303" cy="883560"/>
          </a:xfrm>
        </p:spPr>
        <p:txBody>
          <a:bodyPr anchor="b">
            <a:normAutofit/>
          </a:bodyPr>
          <a:lstStyle>
            <a:lvl1pPr algn="l">
              <a:defRPr sz="1984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16318" y="1069181"/>
            <a:ext cx="5309303" cy="534590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7967" indent="0">
              <a:buNone/>
              <a:defRPr sz="1323"/>
            </a:lvl2pPr>
            <a:lvl3pPr marL="755934" indent="0">
              <a:buNone/>
              <a:defRPr sz="1323"/>
            </a:lvl3pPr>
            <a:lvl4pPr marL="1133902" indent="0">
              <a:buNone/>
              <a:defRPr sz="1323"/>
            </a:lvl4pPr>
            <a:lvl5pPr marL="1511869" indent="0">
              <a:buNone/>
              <a:defRPr sz="1323"/>
            </a:lvl5pPr>
            <a:lvl6pPr marL="1889836" indent="0">
              <a:buNone/>
              <a:defRPr sz="1323"/>
            </a:lvl6pPr>
            <a:lvl7pPr marL="2267803" indent="0">
              <a:buNone/>
              <a:defRPr sz="1323"/>
            </a:lvl7pPr>
            <a:lvl8pPr marL="2645771" indent="0">
              <a:buNone/>
              <a:defRPr sz="1323"/>
            </a:lvl8pPr>
            <a:lvl9pPr marL="3023738" indent="0">
              <a:buNone/>
              <a:defRPr sz="132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716317" y="8618605"/>
            <a:ext cx="5309303" cy="769711"/>
          </a:xfrm>
        </p:spPr>
        <p:txBody>
          <a:bodyPr>
            <a:normAutofit/>
          </a:bodyPr>
          <a:lstStyle>
            <a:lvl1pPr marL="0" indent="0">
              <a:buNone/>
              <a:defRPr sz="992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10" name="Rectangle 9"/>
          <p:cNvSpPr/>
          <p:nvPr/>
        </p:nvSpPr>
        <p:spPr>
          <a:xfrm>
            <a:off x="6403603" y="0"/>
            <a:ext cx="566976" cy="17140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052485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313" y="0"/>
            <a:ext cx="7560988" cy="10696175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318" y="1445375"/>
            <a:ext cx="5309303" cy="2638998"/>
          </a:xfrm>
        </p:spPr>
        <p:txBody>
          <a:bodyPr/>
          <a:lstStyle>
            <a:lvl1pPr>
              <a:defRPr sz="297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318" y="5437926"/>
            <a:ext cx="5309303" cy="3955031"/>
          </a:xfrm>
        </p:spPr>
        <p:txBody>
          <a:bodyPr anchor="ctr">
            <a:normAutofit/>
          </a:bodyPr>
          <a:lstStyle>
            <a:lvl1pPr marL="0" indent="0">
              <a:buNone/>
              <a:defRPr sz="1488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8" name="Rectangle 7"/>
          <p:cNvSpPr/>
          <p:nvPr/>
        </p:nvSpPr>
        <p:spPr>
          <a:xfrm>
            <a:off x="6403603" y="0"/>
            <a:ext cx="566976" cy="17140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24170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313" y="0"/>
            <a:ext cx="7560988" cy="10696175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535254" y="1016003"/>
            <a:ext cx="497357" cy="1110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614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5844543" y="4521636"/>
            <a:ext cx="511802" cy="1110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614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2608" y="1445374"/>
            <a:ext cx="5093013" cy="4493397"/>
          </a:xfrm>
        </p:spPr>
        <p:txBody>
          <a:bodyPr anchor="ctr"/>
          <a:lstStyle>
            <a:lvl1pPr>
              <a:defRPr sz="297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146913" y="5938771"/>
            <a:ext cx="4667870" cy="519332"/>
          </a:xfrm>
        </p:spPr>
        <p:txBody>
          <a:bodyPr>
            <a:normAutofit/>
          </a:bodyPr>
          <a:lstStyle>
            <a:lvl1pPr marL="0" indent="0">
              <a:buNone/>
              <a:defRPr lang="en-US" sz="1157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317" y="7796412"/>
            <a:ext cx="5244544" cy="1575583"/>
          </a:xfrm>
        </p:spPr>
        <p:txBody>
          <a:bodyPr anchor="ctr">
            <a:normAutofit/>
          </a:bodyPr>
          <a:lstStyle>
            <a:lvl1pPr marL="0" indent="0">
              <a:buNone/>
              <a:defRPr sz="1488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9" name="Rectangle 8"/>
          <p:cNvSpPr/>
          <p:nvPr/>
        </p:nvSpPr>
        <p:spPr>
          <a:xfrm>
            <a:off x="6403603" y="0"/>
            <a:ext cx="566976" cy="17140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95131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313" y="0"/>
            <a:ext cx="7560988" cy="10696175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318" y="3207544"/>
            <a:ext cx="5309303" cy="3266943"/>
          </a:xfrm>
        </p:spPr>
        <p:txBody>
          <a:bodyPr anchor="b"/>
          <a:lstStyle>
            <a:lvl1pPr algn="l">
              <a:defRPr sz="3307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318" y="7833972"/>
            <a:ext cx="5309303" cy="1551063"/>
          </a:xfrm>
        </p:spPr>
        <p:txBody>
          <a:bodyPr anchor="t"/>
          <a:lstStyle>
            <a:lvl1pPr marL="0" indent="0" algn="l">
              <a:buNone/>
              <a:defRPr sz="1653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7" name="Rectangle 6"/>
          <p:cNvSpPr/>
          <p:nvPr/>
        </p:nvSpPr>
        <p:spPr>
          <a:xfrm>
            <a:off x="6403603" y="0"/>
            <a:ext cx="566976" cy="17140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87642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318" y="1445375"/>
            <a:ext cx="5310616" cy="1106698"/>
          </a:xfrm>
        </p:spPr>
        <p:txBody>
          <a:bodyPr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317" y="3880732"/>
            <a:ext cx="1912598" cy="1025781"/>
          </a:xfrm>
        </p:spPr>
        <p:txBody>
          <a:bodyPr anchor="b">
            <a:noAutofit/>
          </a:bodyPr>
          <a:lstStyle>
            <a:lvl1pPr marL="0" indent="0">
              <a:buNone/>
              <a:defRPr sz="1653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716317" y="4906516"/>
            <a:ext cx="1912598" cy="4503043"/>
          </a:xfrm>
        </p:spPr>
        <p:txBody>
          <a:bodyPr anchor="t">
            <a:normAutofit/>
          </a:bodyPr>
          <a:lstStyle>
            <a:lvl1pPr marL="0" indent="0">
              <a:buNone/>
              <a:defRPr sz="992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15544" y="3880732"/>
            <a:ext cx="1917133" cy="1025781"/>
          </a:xfrm>
        </p:spPr>
        <p:txBody>
          <a:bodyPr anchor="b">
            <a:noAutofit/>
          </a:bodyPr>
          <a:lstStyle>
            <a:lvl1pPr marL="0" indent="0">
              <a:buNone/>
              <a:defRPr sz="1653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17906" y="4906516"/>
            <a:ext cx="1917133" cy="4503043"/>
          </a:xfrm>
        </p:spPr>
        <p:txBody>
          <a:bodyPr anchor="t">
            <a:normAutofit/>
          </a:bodyPr>
          <a:lstStyle>
            <a:lvl1pPr marL="0" indent="0">
              <a:buNone/>
              <a:defRPr sz="992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926225" y="3880732"/>
            <a:ext cx="1917133" cy="1025781"/>
          </a:xfrm>
        </p:spPr>
        <p:txBody>
          <a:bodyPr anchor="b">
            <a:noAutofit/>
          </a:bodyPr>
          <a:lstStyle>
            <a:lvl1pPr marL="0" indent="0">
              <a:buNone/>
              <a:defRPr sz="1653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4928120" y="4906516"/>
            <a:ext cx="1915238" cy="4503043"/>
          </a:xfrm>
        </p:spPr>
        <p:txBody>
          <a:bodyPr anchor="t">
            <a:normAutofit/>
          </a:bodyPr>
          <a:lstStyle>
            <a:lvl1pPr marL="0" indent="0">
              <a:buNone/>
              <a:defRPr sz="992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23707" y="3880734"/>
            <a:ext cx="0" cy="552882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836010" y="3880734"/>
            <a:ext cx="0" cy="552882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614543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317" y="1445375"/>
            <a:ext cx="5245856" cy="1106698"/>
          </a:xfrm>
        </p:spPr>
        <p:txBody>
          <a:bodyPr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317" y="6516107"/>
            <a:ext cx="1912598" cy="1025781"/>
          </a:xfrm>
        </p:spPr>
        <p:txBody>
          <a:bodyPr anchor="b">
            <a:noAutofit/>
          </a:bodyPr>
          <a:lstStyle>
            <a:lvl1pPr marL="0" indent="0">
              <a:buNone/>
              <a:defRPr sz="1653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42490" y="3880732"/>
            <a:ext cx="1665992" cy="225644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7967" indent="0">
              <a:buNone/>
              <a:defRPr sz="1323"/>
            </a:lvl2pPr>
            <a:lvl3pPr marL="755934" indent="0">
              <a:buNone/>
              <a:defRPr sz="1323"/>
            </a:lvl3pPr>
            <a:lvl4pPr marL="1133902" indent="0">
              <a:buNone/>
              <a:defRPr sz="1323"/>
            </a:lvl4pPr>
            <a:lvl5pPr marL="1511869" indent="0">
              <a:buNone/>
              <a:defRPr sz="1323"/>
            </a:lvl5pPr>
            <a:lvl6pPr marL="1889836" indent="0">
              <a:buNone/>
              <a:defRPr sz="1323"/>
            </a:lvl6pPr>
            <a:lvl7pPr marL="2267803" indent="0">
              <a:buNone/>
              <a:defRPr sz="1323"/>
            </a:lvl7pPr>
            <a:lvl8pPr marL="2645771" indent="0">
              <a:buNone/>
              <a:defRPr sz="1323"/>
            </a:lvl8pPr>
            <a:lvl9pPr marL="3023738" indent="0">
              <a:buNone/>
              <a:defRPr sz="132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716316" y="7541888"/>
            <a:ext cx="1912598" cy="1851067"/>
          </a:xfrm>
        </p:spPr>
        <p:txBody>
          <a:bodyPr anchor="t">
            <a:normAutofit/>
          </a:bodyPr>
          <a:lstStyle>
            <a:lvl1pPr marL="0" indent="0">
              <a:buNone/>
              <a:defRPr sz="992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20100" y="6516105"/>
            <a:ext cx="1917133" cy="1025781"/>
          </a:xfrm>
        </p:spPr>
        <p:txBody>
          <a:bodyPr anchor="b">
            <a:noAutofit/>
          </a:bodyPr>
          <a:lstStyle>
            <a:lvl1pPr marL="0" indent="0">
              <a:buNone/>
              <a:defRPr sz="1653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37550" y="3880732"/>
            <a:ext cx="1665992" cy="225644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7967" indent="0">
              <a:buNone/>
              <a:defRPr sz="1323"/>
            </a:lvl2pPr>
            <a:lvl3pPr marL="755934" indent="0">
              <a:buNone/>
              <a:defRPr sz="1323"/>
            </a:lvl3pPr>
            <a:lvl4pPr marL="1133902" indent="0">
              <a:buNone/>
              <a:defRPr sz="1323"/>
            </a:lvl4pPr>
            <a:lvl5pPr marL="1511869" indent="0">
              <a:buNone/>
              <a:defRPr sz="1323"/>
            </a:lvl5pPr>
            <a:lvl6pPr marL="1889836" indent="0">
              <a:buNone/>
              <a:defRPr sz="1323"/>
            </a:lvl6pPr>
            <a:lvl7pPr marL="2267803" indent="0">
              <a:buNone/>
              <a:defRPr sz="1323"/>
            </a:lvl7pPr>
            <a:lvl8pPr marL="2645771" indent="0">
              <a:buNone/>
              <a:defRPr sz="1323"/>
            </a:lvl8pPr>
            <a:lvl9pPr marL="3023738" indent="0">
              <a:buNone/>
              <a:defRPr sz="132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20100" y="7558492"/>
            <a:ext cx="1917133" cy="1851067"/>
          </a:xfrm>
        </p:spPr>
        <p:txBody>
          <a:bodyPr anchor="t">
            <a:normAutofit/>
          </a:bodyPr>
          <a:lstStyle>
            <a:lvl1pPr marL="0" indent="0">
              <a:buNone/>
              <a:defRPr sz="992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926225" y="6516107"/>
            <a:ext cx="1917133" cy="1025781"/>
          </a:xfrm>
        </p:spPr>
        <p:txBody>
          <a:bodyPr anchor="b">
            <a:noAutofit/>
          </a:bodyPr>
          <a:lstStyle>
            <a:lvl1pPr marL="0" indent="0">
              <a:buNone/>
              <a:defRPr sz="1653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050234" y="3880732"/>
            <a:ext cx="1665992" cy="225644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7967" indent="0">
              <a:buNone/>
              <a:defRPr sz="1323"/>
            </a:lvl2pPr>
            <a:lvl3pPr marL="755934" indent="0">
              <a:buNone/>
              <a:defRPr sz="1323"/>
            </a:lvl3pPr>
            <a:lvl4pPr marL="1133902" indent="0">
              <a:buNone/>
              <a:defRPr sz="1323"/>
            </a:lvl4pPr>
            <a:lvl5pPr marL="1511869" indent="0">
              <a:buNone/>
              <a:defRPr sz="1323"/>
            </a:lvl5pPr>
            <a:lvl6pPr marL="1889836" indent="0">
              <a:buNone/>
              <a:defRPr sz="1323"/>
            </a:lvl6pPr>
            <a:lvl7pPr marL="2267803" indent="0">
              <a:buNone/>
              <a:defRPr sz="1323"/>
            </a:lvl7pPr>
            <a:lvl8pPr marL="2645771" indent="0">
              <a:buNone/>
              <a:defRPr sz="1323"/>
            </a:lvl8pPr>
            <a:lvl9pPr marL="3023738" indent="0">
              <a:buNone/>
              <a:defRPr sz="132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4926225" y="7541888"/>
            <a:ext cx="1917133" cy="1851067"/>
          </a:xfrm>
        </p:spPr>
        <p:txBody>
          <a:bodyPr anchor="t">
            <a:normAutofit/>
          </a:bodyPr>
          <a:lstStyle>
            <a:lvl1pPr marL="0" indent="0">
              <a:buNone/>
              <a:defRPr sz="992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2719978" y="3880734"/>
            <a:ext cx="0" cy="552882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836010" y="3880734"/>
            <a:ext cx="0" cy="552882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964044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00805" y="9958930"/>
            <a:ext cx="818964" cy="356486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6706" y="9958930"/>
            <a:ext cx="3191032" cy="356487"/>
          </a:xfrm>
        </p:spPr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10969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313" y="0"/>
            <a:ext cx="7540181" cy="10696175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342986" y="626987"/>
            <a:ext cx="3811721" cy="943784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-1121222" y="3970712"/>
            <a:ext cx="9347920" cy="2750393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7559675" cy="10691813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05036" y="2257160"/>
            <a:ext cx="920584" cy="7127877"/>
          </a:xfrm>
        </p:spPr>
        <p:txBody>
          <a:bodyPr vert="eaVert" anchor="ctr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6564" y="2257160"/>
            <a:ext cx="3651640" cy="7127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5236" y="9923989"/>
            <a:ext cx="3191032" cy="356487"/>
          </a:xfrm>
        </p:spPr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9" name="Rectangle 8"/>
          <p:cNvSpPr/>
          <p:nvPr/>
        </p:nvSpPr>
        <p:spPr>
          <a:xfrm>
            <a:off x="6403603" y="0"/>
            <a:ext cx="566976" cy="17140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48189" y="461052"/>
            <a:ext cx="654203" cy="1196845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84981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0" y="2669715"/>
            <a:ext cx="6520220" cy="4445113"/>
          </a:xfrm>
        </p:spPr>
        <p:txBody>
          <a:bodyPr anchor="b">
            <a:normAutofit/>
          </a:bodyPr>
          <a:lstStyle>
            <a:lvl1pPr>
              <a:defRPr sz="3721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0" y="7097683"/>
            <a:ext cx="6520220" cy="2338833"/>
          </a:xfrm>
        </p:spPr>
        <p:txBody>
          <a:bodyPr anchor="t">
            <a:normAutofit/>
          </a:bodyPr>
          <a:lstStyle>
            <a:lvl1pPr marL="0" indent="0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83510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991495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72" b="0" i="0">
                <a:solidFill>
                  <a:schemeClr val="tx1"/>
                </a:solidFill>
                <a:latin typeface="MS Gothic"/>
                <a:cs typeface="MS Gothic"/>
              </a:defRPr>
            </a:lvl1pPr>
          </a:lstStyle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5662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4023" y="2851151"/>
            <a:ext cx="3212862" cy="678385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51151"/>
            <a:ext cx="3212862" cy="678385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4337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023" y="2622052"/>
            <a:ext cx="3197113" cy="1287288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4023" y="3909341"/>
            <a:ext cx="3197113" cy="57380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2053"/>
            <a:ext cx="3212862" cy="1287286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9341"/>
            <a:ext cx="3212862" cy="57380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52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059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07451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618" y="712788"/>
            <a:ext cx="2437995" cy="2494752"/>
          </a:xfrm>
        </p:spPr>
        <p:txBody>
          <a:bodyPr anchor="b">
            <a:normAutofit/>
          </a:bodyPr>
          <a:lstStyle>
            <a:lvl1pPr>
              <a:defRPr sz="1984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2862" y="1544373"/>
            <a:ext cx="3827085" cy="760306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1618" y="3207543"/>
            <a:ext cx="2437995" cy="5939898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92"/>
            </a:lvl1pPr>
            <a:lvl2pPr marL="283510" indent="0">
              <a:buNone/>
              <a:defRPr sz="744"/>
            </a:lvl2pPr>
            <a:lvl3pPr marL="567019" indent="0">
              <a:buNone/>
              <a:defRPr sz="620"/>
            </a:lvl3pPr>
            <a:lvl4pPr marL="850529" indent="0">
              <a:buNone/>
              <a:defRPr sz="558"/>
            </a:lvl4pPr>
            <a:lvl5pPr marL="1134039" indent="0">
              <a:buNone/>
              <a:defRPr sz="558"/>
            </a:lvl5pPr>
            <a:lvl6pPr marL="1417549" indent="0">
              <a:buNone/>
              <a:defRPr sz="558"/>
            </a:lvl6pPr>
            <a:lvl7pPr marL="1701058" indent="0">
              <a:buNone/>
              <a:defRPr sz="558"/>
            </a:lvl7pPr>
            <a:lvl8pPr marL="1984568" indent="0">
              <a:buNone/>
              <a:defRPr sz="558"/>
            </a:lvl8pPr>
            <a:lvl9pPr marL="2268078" indent="0">
              <a:buNone/>
              <a:defRPr sz="55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52254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618" y="712788"/>
            <a:ext cx="2437995" cy="2494756"/>
          </a:xfrm>
        </p:spPr>
        <p:txBody>
          <a:bodyPr anchor="b">
            <a:normAutofit/>
          </a:bodyPr>
          <a:lstStyle>
            <a:lvl1pPr>
              <a:defRPr sz="1984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12862" y="1544373"/>
            <a:ext cx="3827085" cy="7603067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1618" y="3207544"/>
            <a:ext cx="2437995" cy="593989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92"/>
            </a:lvl1pPr>
            <a:lvl2pPr marL="283510" indent="0">
              <a:buNone/>
              <a:defRPr sz="744"/>
            </a:lvl2pPr>
            <a:lvl3pPr marL="567019" indent="0">
              <a:buNone/>
              <a:defRPr sz="620"/>
            </a:lvl3pPr>
            <a:lvl4pPr marL="850529" indent="0">
              <a:buNone/>
              <a:defRPr sz="558"/>
            </a:lvl4pPr>
            <a:lvl5pPr marL="1134039" indent="0">
              <a:buNone/>
              <a:defRPr sz="558"/>
            </a:lvl5pPr>
            <a:lvl6pPr marL="1417549" indent="0">
              <a:buNone/>
              <a:defRPr sz="558"/>
            </a:lvl6pPr>
            <a:lvl7pPr marL="1701058" indent="0">
              <a:buNone/>
              <a:defRPr sz="558"/>
            </a:lvl7pPr>
            <a:lvl8pPr marL="1984568" indent="0">
              <a:buNone/>
              <a:defRPr sz="558"/>
            </a:lvl8pPr>
            <a:lvl9pPr marL="2268078" indent="0">
              <a:buNone/>
              <a:defRPr sz="55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3797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4023" y="570230"/>
            <a:ext cx="6520220" cy="20665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023" y="2851151"/>
            <a:ext cx="6520220" cy="67838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8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8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3316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6741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0" r:id="rId1"/>
    <p:sldLayoutId id="2147484151" r:id="rId2"/>
    <p:sldLayoutId id="2147484152" r:id="rId3"/>
    <p:sldLayoutId id="2147484153" r:id="rId4"/>
    <p:sldLayoutId id="2147484154" r:id="rId5"/>
    <p:sldLayoutId id="2147484155" r:id="rId6"/>
    <p:sldLayoutId id="2147484156" r:id="rId7"/>
    <p:sldLayoutId id="2147484157" r:id="rId8"/>
    <p:sldLayoutId id="2147484158" r:id="rId9"/>
    <p:sldLayoutId id="2147484159" r:id="rId10"/>
    <p:sldLayoutId id="2147484160" r:id="rId11"/>
    <p:sldLayoutId id="2147484161" r:id="rId12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kumimoji="1"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Wingdings 2" pitchFamily="18" charset="2"/>
        <a:buChar char=""/>
        <a:defRPr kumimoji="1"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Wingdings 2" pitchFamily="18" charset="2"/>
        <a:buChar char="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Wingdings 2" pitchFamily="18" charset="2"/>
        <a:buChar char=""/>
        <a:defRPr kumimoji="1"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Wingdings 2" pitchFamily="18" charset="2"/>
        <a:buChar char="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Wingdings 2" pitchFamily="18" charset="2"/>
        <a:buChar char="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spcBef>
          <a:spcPct val="20000"/>
        </a:spcBef>
        <a:buFont typeface="Wingdings 2" pitchFamily="18" charset="2"/>
        <a:buChar char="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spcBef>
          <a:spcPct val="20000"/>
        </a:spcBef>
        <a:buFont typeface="Wingdings 2" pitchFamily="18" charset="2"/>
        <a:buChar char="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spcBef>
          <a:spcPct val="20000"/>
        </a:spcBef>
        <a:buFont typeface="Wingdings 2" pitchFamily="18" charset="2"/>
        <a:buChar char="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spcBef>
          <a:spcPct val="20000"/>
        </a:spcBef>
        <a:buFont typeface="Wingdings 2" pitchFamily="18" charset="2"/>
        <a:buChar char="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313" y="0"/>
            <a:ext cx="7560988" cy="10696175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716317" y="1445374"/>
            <a:ext cx="5245856" cy="11066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616" y="3880732"/>
            <a:ext cx="5245856" cy="5504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62066" y="9923989"/>
            <a:ext cx="818964" cy="3564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744" b="1" i="0">
                <a:solidFill>
                  <a:schemeClr val="accent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8472" y="9923987"/>
            <a:ext cx="3191032" cy="356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744" b="1" i="0">
                <a:solidFill>
                  <a:schemeClr val="accent1"/>
                </a:solidFill>
              </a:defRPr>
            </a:lvl1pPr>
          </a:lstStyle>
          <a:p>
            <a:pPr marL="13999">
              <a:lnSpc>
                <a:spcPts val="926"/>
              </a:lnSpc>
            </a:pPr>
            <a:r>
              <a:rPr lang="en-US" altLang="ja-JP" spc="-6"/>
              <a:t>※</a:t>
            </a:r>
            <a:r>
              <a:rPr lang="ja-JP" altLang="en-US" spc="-6"/>
              <a:t>本事</a:t>
            </a:r>
            <a:r>
              <a:rPr lang="ja-JP" altLang="en-US" spc="6"/>
              <a:t>業</a:t>
            </a:r>
            <a:r>
              <a:rPr lang="ja-JP" altLang="en-US" spc="-6"/>
              <a:t>は、</a:t>
            </a:r>
            <a:r>
              <a:rPr lang="ja-JP" altLang="en-US" spc="6"/>
              <a:t>奈</a:t>
            </a:r>
            <a:r>
              <a:rPr lang="ja-JP" altLang="en-US" spc="-6"/>
              <a:t>良県</a:t>
            </a:r>
            <a:r>
              <a:rPr lang="ja-JP" altLang="en-US" spc="6"/>
              <a:t>か</a:t>
            </a:r>
            <a:r>
              <a:rPr lang="ja-JP" altLang="en-US" spc="-6"/>
              <a:t>らの</a:t>
            </a:r>
            <a:r>
              <a:rPr lang="ja-JP" altLang="en-US" spc="6"/>
              <a:t>委</a:t>
            </a:r>
            <a:r>
              <a:rPr lang="ja-JP" altLang="en-US" spc="-6"/>
              <a:t>託を</a:t>
            </a:r>
            <a:r>
              <a:rPr lang="ja-JP" altLang="en-US" spc="6"/>
              <a:t>受け</a:t>
            </a:r>
            <a:r>
              <a:rPr lang="ja-JP" altLang="en-US" spc="-6"/>
              <a:t>て</a:t>
            </a:r>
            <a:r>
              <a:rPr lang="ja-JP" altLang="en-US"/>
              <a:t>、</a:t>
            </a:r>
            <a:r>
              <a:rPr lang="ja-JP" altLang="en-US" spc="-6"/>
              <a:t>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法</a:t>
            </a:r>
            <a:r>
              <a:rPr lang="ja-JP" altLang="en-US" spc="-6"/>
              <a:t>人奈</a:t>
            </a:r>
            <a:r>
              <a:rPr lang="ja-JP" altLang="en-US" spc="6"/>
              <a:t>良</a:t>
            </a:r>
            <a:r>
              <a:rPr lang="ja-JP" altLang="en-US" spc="-6"/>
              <a:t>県社</a:t>
            </a:r>
            <a:r>
              <a:rPr lang="ja-JP" altLang="en-US" spc="6"/>
              <a:t>会</a:t>
            </a:r>
            <a:r>
              <a:rPr lang="ja-JP" altLang="en-US" spc="-6"/>
              <a:t>福祉</a:t>
            </a:r>
            <a:r>
              <a:rPr lang="ja-JP" altLang="en-US" spc="6"/>
              <a:t>協議</a:t>
            </a:r>
            <a:r>
              <a:rPr lang="ja-JP" altLang="en-US" spc="-6"/>
              <a:t>会</a:t>
            </a:r>
            <a:r>
              <a:rPr lang="ja-JP" altLang="en-US"/>
              <a:t>・</a:t>
            </a:r>
            <a:r>
              <a:rPr lang="ja-JP" altLang="en-US" spc="-6"/>
              <a:t>ﾊﾟｰｿﾙﾃﾝﾌﾟｽﾀｯﾌ株</a:t>
            </a:r>
            <a:r>
              <a:rPr lang="ja-JP" altLang="en-US" spc="6"/>
              <a:t>式</a:t>
            </a:r>
            <a:r>
              <a:rPr lang="ja-JP" altLang="en-US" spc="-6"/>
              <a:t>会社</a:t>
            </a:r>
            <a:r>
              <a:rPr lang="ja-JP" altLang="en-US" spc="6"/>
              <a:t>特</a:t>
            </a:r>
            <a:r>
              <a:rPr lang="ja-JP" altLang="en-US" spc="-6"/>
              <a:t>定委</a:t>
            </a:r>
            <a:r>
              <a:rPr lang="ja-JP" altLang="en-US" spc="6"/>
              <a:t>託業</a:t>
            </a:r>
            <a:r>
              <a:rPr lang="ja-JP" altLang="en-US" spc="-6"/>
              <a:t>務共同</a:t>
            </a:r>
            <a:r>
              <a:rPr lang="ja-JP" altLang="en-US" spc="6"/>
              <a:t>事</a:t>
            </a:r>
            <a:r>
              <a:rPr lang="ja-JP" altLang="en-US" spc="-6"/>
              <a:t>業</a:t>
            </a:r>
            <a:r>
              <a:rPr lang="ja-JP" altLang="en-US"/>
              <a:t>体</a:t>
            </a:r>
            <a:r>
              <a:rPr lang="ja-JP" altLang="en-US" spc="6"/>
              <a:t>が</a:t>
            </a:r>
            <a:r>
              <a:rPr lang="ja-JP" altLang="en-US" spc="-6"/>
              <a:t>運営</a:t>
            </a:r>
            <a:r>
              <a:rPr lang="ja-JP" altLang="en-US" spc="6"/>
              <a:t>し</a:t>
            </a:r>
            <a:r>
              <a:rPr lang="ja-JP" altLang="en-US" spc="-6"/>
              <a:t>てい</a:t>
            </a:r>
            <a:r>
              <a:rPr lang="ja-JP" altLang="en-US" spc="6"/>
              <a:t>ま</a:t>
            </a:r>
            <a:r>
              <a:rPr lang="ja-JP" altLang="en-US" spc="-6"/>
              <a:t>す。</a:t>
            </a:r>
            <a:endParaRPr lang="ja-JP" altLang="en-US" spc="-6" dirty="0"/>
          </a:p>
        </p:txBody>
      </p:sp>
      <p:sp>
        <p:nvSpPr>
          <p:cNvPr id="26" name="Rectangle 25"/>
          <p:cNvSpPr/>
          <p:nvPr/>
        </p:nvSpPr>
        <p:spPr>
          <a:xfrm>
            <a:off x="6403603" y="0"/>
            <a:ext cx="566976" cy="17140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348189" y="461052"/>
            <a:ext cx="654203" cy="1196845"/>
          </a:xfrm>
          <a:prstGeom prst="rect">
            <a:avLst/>
          </a:prstGeom>
        </p:spPr>
        <p:txBody>
          <a:bodyPr anchor="b"/>
          <a:lstStyle>
            <a:lvl1pPr algn="ctr">
              <a:defRPr sz="2315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0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2" r:id="rId1"/>
    <p:sldLayoutId id="2147484353" r:id="rId2"/>
    <p:sldLayoutId id="2147484354" r:id="rId3"/>
    <p:sldLayoutId id="2147484355" r:id="rId4"/>
    <p:sldLayoutId id="2147484356" r:id="rId5"/>
    <p:sldLayoutId id="2147484357" r:id="rId6"/>
    <p:sldLayoutId id="2147484358" r:id="rId7"/>
    <p:sldLayoutId id="2147484359" r:id="rId8"/>
    <p:sldLayoutId id="2147484360" r:id="rId9"/>
    <p:sldLayoutId id="2147484361" r:id="rId10"/>
    <p:sldLayoutId id="2147484362" r:id="rId11"/>
    <p:sldLayoutId id="2147484363" r:id="rId12"/>
    <p:sldLayoutId id="2147484364" r:id="rId13"/>
    <p:sldLayoutId id="2147484365" r:id="rId14"/>
    <p:sldLayoutId id="2147484366" r:id="rId15"/>
    <p:sldLayoutId id="2147484367" r:id="rId16"/>
    <p:sldLayoutId id="2147484368" r:id="rId17"/>
    <p:sldLayoutId id="2147484369" r:id="rId18"/>
  </p:sldLayoutIdLst>
  <p:txStyles>
    <p:titleStyle>
      <a:lvl1pPr algn="l" defTabSz="377967" rtl="0" eaLnBrk="1" latinLnBrk="0" hangingPunct="1">
        <a:spcBef>
          <a:spcPct val="0"/>
        </a:spcBef>
        <a:buNone/>
        <a:defRPr kumimoji="1" sz="2645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3475" indent="-283475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88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66951" indent="-234340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23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93731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15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20512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92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47292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92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500130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92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757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92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67515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92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5342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92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ysupportc@nara-shakyo.jp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3.png"/><Relationship Id="rId4" Type="http://schemas.openxmlformats.org/officeDocument/2006/relationships/hyperlink" Target="http://nara-shakyo.jp/publics/index/14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1D2FC41-06EA-47E2-B9E9-F750CCCFB70A}"/>
              </a:ext>
            </a:extLst>
          </p:cNvPr>
          <p:cNvSpPr/>
          <p:nvPr/>
        </p:nvSpPr>
        <p:spPr>
          <a:xfrm>
            <a:off x="621820" y="4210807"/>
            <a:ext cx="6543107" cy="3535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平行四辺形 16">
            <a:extLst>
              <a:ext uri="{FF2B5EF4-FFF2-40B4-BE49-F238E27FC236}">
                <a16:creationId xmlns:a16="http://schemas.microsoft.com/office/drawing/2014/main" id="{3FF154A5-56EE-417A-8B1E-8D6B3E273F90}"/>
              </a:ext>
            </a:extLst>
          </p:cNvPr>
          <p:cNvSpPr/>
          <p:nvPr/>
        </p:nvSpPr>
        <p:spPr>
          <a:xfrm>
            <a:off x="621820" y="1730658"/>
            <a:ext cx="6505381" cy="707405"/>
          </a:xfrm>
          <a:prstGeom prst="parallelogram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194560C1-87C9-4EE9-AA6A-F99EBB9DD48D}"/>
              </a:ext>
            </a:extLst>
          </p:cNvPr>
          <p:cNvSpPr/>
          <p:nvPr/>
        </p:nvSpPr>
        <p:spPr>
          <a:xfrm>
            <a:off x="751222" y="7870917"/>
            <a:ext cx="2993922" cy="33492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2" name="object 2"/>
          <p:cNvSpPr/>
          <p:nvPr/>
        </p:nvSpPr>
        <p:spPr>
          <a:xfrm>
            <a:off x="-1" y="346441"/>
            <a:ext cx="7559675" cy="10079567"/>
          </a:xfrm>
          <a:custGeom>
            <a:avLst/>
            <a:gdLst/>
            <a:ahLst/>
            <a:cxnLst/>
            <a:rect l="l" t="t" r="r" b="b"/>
            <a:pathLst>
              <a:path w="6858000" h="9144000">
                <a:moveTo>
                  <a:pt x="6858000" y="0"/>
                </a:moveTo>
                <a:lnTo>
                  <a:pt x="0" y="0"/>
                </a:lnTo>
                <a:lnTo>
                  <a:pt x="0" y="9144000"/>
                </a:lnTo>
                <a:lnTo>
                  <a:pt x="6858000" y="9144000"/>
                </a:lnTo>
                <a:lnTo>
                  <a:pt x="6858000" y="0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endParaRPr sz="2263"/>
          </a:p>
        </p:txBody>
      </p:sp>
      <p:sp>
        <p:nvSpPr>
          <p:cNvPr id="41" name="object 41"/>
          <p:cNvSpPr txBox="1">
            <a:spLocks noGrp="1"/>
          </p:cNvSpPr>
          <p:nvPr>
            <p:ph type="ftr" sz="quarter" idx="5"/>
          </p:nvPr>
        </p:nvSpPr>
        <p:spPr>
          <a:xfrm>
            <a:off x="739618" y="10356541"/>
            <a:ext cx="6545419" cy="115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99">
              <a:lnSpc>
                <a:spcPts val="926"/>
              </a:lnSpc>
            </a:pPr>
            <a:r>
              <a:rPr spc="-6" dirty="0"/>
              <a:t>※本事</a:t>
            </a:r>
            <a:r>
              <a:rPr spc="6" dirty="0"/>
              <a:t>業</a:t>
            </a:r>
            <a:r>
              <a:rPr spc="-6" dirty="0"/>
              <a:t>は、</a:t>
            </a:r>
            <a:r>
              <a:rPr spc="6" dirty="0"/>
              <a:t>奈</a:t>
            </a:r>
            <a:r>
              <a:rPr spc="-6" dirty="0"/>
              <a:t>良県</a:t>
            </a:r>
            <a:r>
              <a:rPr spc="6" dirty="0"/>
              <a:t>か</a:t>
            </a:r>
            <a:r>
              <a:rPr spc="-6" dirty="0"/>
              <a:t>らの</a:t>
            </a:r>
            <a:r>
              <a:rPr spc="6" dirty="0"/>
              <a:t>委</a:t>
            </a:r>
            <a:r>
              <a:rPr spc="-6" dirty="0"/>
              <a:t>託を</a:t>
            </a:r>
            <a:r>
              <a:rPr spc="6" dirty="0"/>
              <a:t>受け</a:t>
            </a:r>
            <a:r>
              <a:rPr spc="-6" dirty="0"/>
              <a:t>て</a:t>
            </a:r>
            <a:r>
              <a:rPr dirty="0"/>
              <a:t>、</a:t>
            </a:r>
            <a:r>
              <a:rPr spc="-6" dirty="0"/>
              <a:t>社</a:t>
            </a:r>
            <a:r>
              <a:rPr spc="6" dirty="0"/>
              <a:t>会</a:t>
            </a:r>
            <a:r>
              <a:rPr spc="-6" dirty="0"/>
              <a:t>福祉</a:t>
            </a:r>
            <a:r>
              <a:rPr spc="6" dirty="0"/>
              <a:t>法</a:t>
            </a:r>
            <a:r>
              <a:rPr spc="-6" dirty="0"/>
              <a:t>人奈</a:t>
            </a:r>
            <a:r>
              <a:rPr spc="6" dirty="0"/>
              <a:t>良</a:t>
            </a:r>
            <a:r>
              <a:rPr spc="-6" dirty="0"/>
              <a:t>県社</a:t>
            </a:r>
            <a:r>
              <a:rPr spc="6" dirty="0"/>
              <a:t>会</a:t>
            </a:r>
            <a:r>
              <a:rPr spc="-6" dirty="0"/>
              <a:t>福祉</a:t>
            </a:r>
            <a:r>
              <a:rPr spc="6" dirty="0"/>
              <a:t>協議</a:t>
            </a:r>
            <a:r>
              <a:rPr spc="-6" dirty="0"/>
              <a:t>会</a:t>
            </a:r>
            <a:r>
              <a:rPr dirty="0"/>
              <a:t>・</a:t>
            </a:r>
            <a:r>
              <a:rPr spc="-6" dirty="0"/>
              <a:t>ﾊﾟｰｿﾙﾃﾝﾌﾟｽﾀｯﾌ株</a:t>
            </a:r>
            <a:r>
              <a:rPr spc="6" dirty="0"/>
              <a:t>式</a:t>
            </a:r>
            <a:r>
              <a:rPr spc="-6" dirty="0"/>
              <a:t>会社</a:t>
            </a:r>
            <a:r>
              <a:rPr spc="6" dirty="0"/>
              <a:t>特</a:t>
            </a:r>
            <a:r>
              <a:rPr spc="-6" dirty="0"/>
              <a:t>定委</a:t>
            </a:r>
            <a:r>
              <a:rPr spc="6" dirty="0"/>
              <a:t>託業</a:t>
            </a:r>
            <a:r>
              <a:rPr spc="-6" dirty="0"/>
              <a:t>務共同</a:t>
            </a:r>
            <a:r>
              <a:rPr spc="6" dirty="0"/>
              <a:t>事</a:t>
            </a:r>
            <a:r>
              <a:rPr spc="-6" dirty="0"/>
              <a:t>業</a:t>
            </a:r>
            <a:r>
              <a:rPr dirty="0"/>
              <a:t>体</a:t>
            </a:r>
            <a:r>
              <a:rPr spc="6" dirty="0"/>
              <a:t>が</a:t>
            </a:r>
            <a:r>
              <a:rPr spc="-6" dirty="0"/>
              <a:t>運営</a:t>
            </a:r>
            <a:r>
              <a:rPr spc="6" dirty="0"/>
              <a:t>し</a:t>
            </a:r>
            <a:r>
              <a:rPr spc="-6" dirty="0"/>
              <a:t>てい</a:t>
            </a:r>
            <a:r>
              <a:rPr spc="6" dirty="0"/>
              <a:t>ま</a:t>
            </a:r>
            <a:r>
              <a:rPr spc="-6" dirty="0"/>
              <a:t>す。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BF341F4-4496-4A8E-A320-A984F35FD6EC}"/>
              </a:ext>
            </a:extLst>
          </p:cNvPr>
          <p:cNvSpPr/>
          <p:nvPr/>
        </p:nvSpPr>
        <p:spPr>
          <a:xfrm>
            <a:off x="138540" y="341089"/>
            <a:ext cx="6952856" cy="11905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263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B98F6827-8DFE-4600-8676-E8426F02F92E}"/>
              </a:ext>
            </a:extLst>
          </p:cNvPr>
          <p:cNvSpPr txBox="1"/>
          <p:nvPr/>
        </p:nvSpPr>
        <p:spPr>
          <a:xfrm>
            <a:off x="2318343" y="390090"/>
            <a:ext cx="3112333" cy="431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5" b="1" dirty="0">
                <a:latin typeface="+mj-ea"/>
                <a:ea typeface="+mj-ea"/>
              </a:rPr>
              <a:t>広域就労準備支援事業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2B5750FE-DFB1-4233-ABB3-2B34C436971C}"/>
              </a:ext>
            </a:extLst>
          </p:cNvPr>
          <p:cNvSpPr txBox="1"/>
          <p:nvPr/>
        </p:nvSpPr>
        <p:spPr>
          <a:xfrm>
            <a:off x="399982" y="867409"/>
            <a:ext cx="71196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solidFill>
                  <a:schemeClr val="tx2">
                    <a:lumMod val="50000"/>
                  </a:scheme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コミュニケーション講座＆集いば</a:t>
            </a:r>
            <a:r>
              <a:rPr lang="ja-JP" altLang="en-US" sz="2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HGS明朝E" panose="02020900000000000000" pitchFamily="18" charset="-128"/>
                <a:cs typeface="Arial" panose="020B0604020202020204" pitchFamily="34" charset="0"/>
              </a:rPr>
              <a:t>「いっぽ～」　</a:t>
            </a:r>
            <a:r>
              <a:rPr lang="ja-JP" altLang="en-US" sz="2200" b="1" dirty="0">
                <a:solidFill>
                  <a:srgbClr val="FF0000"/>
                </a:solidFill>
                <a:latin typeface="Arial" panose="020B0604020202020204" pitchFamily="34" charset="0"/>
                <a:ea typeface="HGS明朝E" panose="02020900000000000000" pitchFamily="18" charset="-128"/>
                <a:cs typeface="Arial" panose="020B0604020202020204" pitchFamily="34" charset="0"/>
              </a:rPr>
              <a:t>フリールーム３＠リーベル王寺</a:t>
            </a:r>
            <a:endParaRPr lang="ja-JP" altLang="en-US" sz="2200" b="1" dirty="0">
              <a:solidFill>
                <a:srgbClr val="FF000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3CB0B51-DB6E-404C-8A6C-E0CA209FB1BF}"/>
              </a:ext>
            </a:extLst>
          </p:cNvPr>
          <p:cNvSpPr txBox="1"/>
          <p:nvPr/>
        </p:nvSpPr>
        <p:spPr>
          <a:xfrm>
            <a:off x="839792" y="4359473"/>
            <a:ext cx="50129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日時：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en-US" altLang="ja-JP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kumimoji="1" lang="en-US" altLang="ja-JP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金）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分～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00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1654CFE-5F2B-4987-9F35-5AE5E6BCE92E}"/>
              </a:ext>
            </a:extLst>
          </p:cNvPr>
          <p:cNvSpPr txBox="1"/>
          <p:nvPr/>
        </p:nvSpPr>
        <p:spPr>
          <a:xfrm>
            <a:off x="839792" y="4712036"/>
            <a:ext cx="4910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場所：王寺町地域交流センター　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フリールーム３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CD1114D-BEEF-4262-9917-F1EE44B4CD48}"/>
              </a:ext>
            </a:extLst>
          </p:cNvPr>
          <p:cNvSpPr txBox="1"/>
          <p:nvPr/>
        </p:nvSpPr>
        <p:spPr>
          <a:xfrm>
            <a:off x="851023" y="5289232"/>
            <a:ext cx="1672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定員：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名程度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46A0A33-E88F-4BB5-8101-E57C9D4845C1}"/>
              </a:ext>
            </a:extLst>
          </p:cNvPr>
          <p:cNvSpPr txBox="1"/>
          <p:nvPr/>
        </p:nvSpPr>
        <p:spPr>
          <a:xfrm>
            <a:off x="884530" y="4952839"/>
            <a:ext cx="5158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北葛城郡王寺町久度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丁目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1-501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リーベル王寺東館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5F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A8DF2EF-6F5F-484C-BB3E-38596B4F6826}"/>
              </a:ext>
            </a:extLst>
          </p:cNvPr>
          <p:cNvSpPr txBox="1"/>
          <p:nvPr/>
        </p:nvSpPr>
        <p:spPr>
          <a:xfrm>
            <a:off x="1451286" y="5788766"/>
            <a:ext cx="539763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講師：大垣 太志氏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    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リラクサロン リ・ブート代表　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   社会福祉士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アロマテラピー検定１級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0AC2488E-8F1F-41C5-BF91-40ACF33D2B03}"/>
              </a:ext>
            </a:extLst>
          </p:cNvPr>
          <p:cNvSpPr/>
          <p:nvPr/>
        </p:nvSpPr>
        <p:spPr>
          <a:xfrm rot="21438692">
            <a:off x="587182" y="392248"/>
            <a:ext cx="1503774" cy="42734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4C66C3D-7491-4CAB-BB09-F0733B839663}"/>
              </a:ext>
            </a:extLst>
          </p:cNvPr>
          <p:cNvSpPr txBox="1"/>
          <p:nvPr/>
        </p:nvSpPr>
        <p:spPr>
          <a:xfrm>
            <a:off x="906899" y="382194"/>
            <a:ext cx="8643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9</a:t>
            </a:r>
            <a:r>
              <a:rPr kumimoji="1" lang="ja-JP" altLang="en-US" sz="20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月度</a:t>
            </a:r>
          </a:p>
        </p:txBody>
      </p:sp>
      <p:pic>
        <p:nvPicPr>
          <p:cNvPr id="35" name="Picture 10" descr="地域交流センターMAP">
            <a:extLst>
              <a:ext uri="{FF2B5EF4-FFF2-40B4-BE49-F238E27FC236}">
                <a16:creationId xmlns:a16="http://schemas.microsoft.com/office/drawing/2014/main" id="{275D3579-0653-41DA-A8B8-863FE06894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8037" y="8089106"/>
            <a:ext cx="2443868" cy="1762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196503FD-1193-4B0C-A130-089DB84EE397}"/>
              </a:ext>
            </a:extLst>
          </p:cNvPr>
          <p:cNvSpPr/>
          <p:nvPr/>
        </p:nvSpPr>
        <p:spPr>
          <a:xfrm>
            <a:off x="547824" y="8273907"/>
            <a:ext cx="3449996" cy="185694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ja-JP" altLang="ja-JP" sz="1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奈良県中和・吉野生活自立サポートセンター</a:t>
            </a:r>
            <a:endParaRPr lang="en-US" altLang="ja-JP" sz="1200" b="1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eaLnBrk="1" hangingPunct="1">
              <a:defRPr/>
            </a:pPr>
            <a:endParaRPr lang="en-US" altLang="ja-JP" sz="12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eaLnBrk="1" hangingPunct="1">
              <a:defRPr/>
            </a:pPr>
            <a:endParaRPr lang="en-US" altLang="ja-JP" sz="12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eaLnBrk="1" hangingPunct="1">
              <a:defRPr/>
            </a:pPr>
            <a:r>
              <a:rPr lang="ja-JP" altLang="en-US" sz="899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r>
              <a:rPr lang="ja-JP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〒</a:t>
            </a:r>
            <a:r>
              <a:rPr lang="en-US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634-0061</a:t>
            </a:r>
            <a:r>
              <a:rPr lang="ja-JP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奈良県橿原市大久保町３２０番</a:t>
            </a:r>
            <a:r>
              <a:rPr lang="en-US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11</a:t>
            </a:r>
          </a:p>
          <a:p>
            <a:pPr eaLnBrk="1" hangingPunct="1">
              <a:defRPr/>
            </a:pPr>
            <a:r>
              <a:rPr lang="ja-JP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r>
              <a:rPr lang="ja-JP" altLang="en-US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 </a:t>
            </a:r>
            <a:r>
              <a:rPr lang="ja-JP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r>
              <a:rPr lang="ja-JP" altLang="en-US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</a:t>
            </a:r>
            <a:r>
              <a:rPr lang="ja-JP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r>
              <a:rPr lang="en-US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</a:t>
            </a:r>
            <a:r>
              <a:rPr lang="ja-JP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奈良県社会福祉総合センター１</a:t>
            </a:r>
            <a:r>
              <a:rPr lang="en-US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F</a:t>
            </a:r>
          </a:p>
          <a:p>
            <a:pPr eaLnBrk="1" hangingPunct="1">
              <a:defRPr/>
            </a:pPr>
            <a:r>
              <a:rPr lang="ja-JP" altLang="en-US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（近鉄橿原線「畝傍御陵前駅」 東出口徒歩３分）</a:t>
            </a:r>
            <a:endParaRPr lang="en-US" altLang="ja-JP" sz="899" b="1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eaLnBrk="1" hangingPunct="1">
              <a:defRPr/>
            </a:pPr>
            <a:r>
              <a:rPr lang="ja-JP" altLang="en-US" sz="9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                 ☎</a:t>
            </a:r>
            <a:r>
              <a:rPr lang="ja-JP" altLang="ja-JP" sz="9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ＴＥＬ</a:t>
            </a:r>
            <a:r>
              <a:rPr lang="en-US" altLang="ja-JP" sz="9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0744-20-1225    FAX  0744-29-0176</a:t>
            </a:r>
          </a:p>
          <a:p>
            <a:pPr eaLnBrk="1" hangingPunct="1">
              <a:defRPr/>
            </a:pPr>
            <a:r>
              <a:rPr lang="ja-JP" altLang="en-US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r>
              <a:rPr lang="en-US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</a:t>
            </a:r>
            <a:r>
              <a:rPr lang="ja-JP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月 ～ 金</a:t>
            </a:r>
            <a:r>
              <a:rPr lang="en-US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</a:t>
            </a:r>
            <a:r>
              <a:rPr lang="ja-JP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９：００～１７：００</a:t>
            </a:r>
            <a:r>
              <a:rPr lang="ja-JP" altLang="en-US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r>
              <a:rPr lang="ja-JP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（祝日</a:t>
            </a:r>
            <a:r>
              <a:rPr lang="ja-JP" altLang="en-US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・年末年始</a:t>
            </a:r>
            <a:r>
              <a:rPr lang="ja-JP" altLang="ja-JP" sz="899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を除く）</a:t>
            </a:r>
            <a:endParaRPr lang="en-US" altLang="ja-JP" sz="899" b="1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eaLnBrk="1" hangingPunct="1">
              <a:defRPr/>
            </a:pPr>
            <a:r>
              <a:rPr lang="ja-JP" altLang="en-US" sz="899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 </a:t>
            </a:r>
            <a:r>
              <a:rPr lang="ja-JP" altLang="ja-JP" sz="899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Ｅ</a:t>
            </a:r>
            <a:r>
              <a:rPr lang="en-US" altLang="ja-JP" sz="899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mail</a:t>
            </a:r>
            <a:r>
              <a:rPr lang="ja-JP" altLang="ja-JP" sz="899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r>
              <a:rPr lang="en-US" altLang="ja-JP" sz="899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  </a:t>
            </a:r>
            <a:r>
              <a:rPr lang="ja-JP" altLang="en-US" sz="899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</a:t>
            </a:r>
            <a:r>
              <a:rPr lang="en-US" altLang="ja-JP" sz="899" u="sng" dirty="0">
                <a:solidFill>
                  <a:srgbClr val="FF3399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hlinkClick r:id="rId3"/>
              </a:rPr>
              <a:t>cysupportc@nara-shakyo.jp</a:t>
            </a:r>
            <a:endParaRPr lang="en-US" altLang="ja-JP" sz="899" dirty="0">
              <a:solidFill>
                <a:srgbClr val="FF3399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eaLnBrk="1" hangingPunct="1">
              <a:defRPr/>
            </a:pPr>
            <a:r>
              <a:rPr lang="ja-JP" altLang="en-US" sz="899" dirty="0">
                <a:solidFill>
                  <a:srgbClr val="FF3399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  </a:t>
            </a:r>
            <a:r>
              <a:rPr lang="ja-JP" altLang="ja-JP" sz="899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ﾎｰﾑﾍﾟｰｼﾞ</a:t>
            </a:r>
            <a:r>
              <a:rPr lang="en-US" altLang="ja-JP" sz="899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  </a:t>
            </a:r>
            <a:r>
              <a:rPr lang="en-US" altLang="ja-JP" sz="899" u="sng" dirty="0">
                <a:solidFill>
                  <a:srgbClr val="FF3399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hlinkClick r:id="rId4"/>
              </a:rPr>
              <a:t>https://nara-shakyo.jp/publics/index/141/</a:t>
            </a:r>
            <a:endParaRPr lang="ja-JP" altLang="en-US" sz="899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0C12D6-BE5C-41C2-9D7C-D7F972F65F31}"/>
              </a:ext>
            </a:extLst>
          </p:cNvPr>
          <p:cNvSpPr txBox="1"/>
          <p:nvPr/>
        </p:nvSpPr>
        <p:spPr>
          <a:xfrm>
            <a:off x="765900" y="7905704"/>
            <a:ext cx="3203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rgbClr val="FF0000"/>
                </a:solidFill>
              </a:rPr>
              <a:t>お申し込みとお問い合わせはこちら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F24966A-9280-4B8E-BDC8-B6193D447AAD}"/>
              </a:ext>
            </a:extLst>
          </p:cNvPr>
          <p:cNvSpPr txBox="1"/>
          <p:nvPr/>
        </p:nvSpPr>
        <p:spPr>
          <a:xfrm>
            <a:off x="4552918" y="7848942"/>
            <a:ext cx="2661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/>
              <a:t>【</a:t>
            </a:r>
            <a:r>
              <a:rPr kumimoji="1" lang="ja-JP" altLang="en-US" sz="1200" b="1" dirty="0"/>
              <a:t>会場</a:t>
            </a:r>
            <a:r>
              <a:rPr kumimoji="1" lang="en-US" altLang="ja-JP" sz="1200" b="1" dirty="0"/>
              <a:t>】</a:t>
            </a:r>
            <a:r>
              <a:rPr kumimoji="1" lang="ja-JP" altLang="en-US" sz="1200" b="1" dirty="0"/>
              <a:t>王寺町地域交流センター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C57F466-A913-42E8-A918-BB9946041229}"/>
              </a:ext>
            </a:extLst>
          </p:cNvPr>
          <p:cNvSpPr txBox="1"/>
          <p:nvPr/>
        </p:nvSpPr>
        <p:spPr>
          <a:xfrm>
            <a:off x="4150102" y="9873210"/>
            <a:ext cx="32111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/>
              <a:t>〒</a:t>
            </a:r>
            <a:r>
              <a:rPr kumimoji="1" lang="en-US" altLang="ja-JP" sz="1100" dirty="0"/>
              <a:t>363-0003</a:t>
            </a:r>
            <a:r>
              <a:rPr kumimoji="1" lang="ja-JP" altLang="en-US" sz="1100" dirty="0"/>
              <a:t>　北葛城郡王寺町久度</a:t>
            </a:r>
            <a:r>
              <a:rPr kumimoji="1" lang="en-US" altLang="ja-JP" sz="1100" dirty="0"/>
              <a:t>2</a:t>
            </a:r>
            <a:r>
              <a:rPr kumimoji="1" lang="ja-JP" altLang="en-US" sz="1100" dirty="0"/>
              <a:t>丁目</a:t>
            </a:r>
            <a:r>
              <a:rPr kumimoji="1" lang="en-US" altLang="ja-JP" sz="1100" dirty="0"/>
              <a:t>2</a:t>
            </a:r>
            <a:r>
              <a:rPr kumimoji="1" lang="ja-JP" altLang="en-US" sz="1100" dirty="0"/>
              <a:t>番</a:t>
            </a:r>
            <a:r>
              <a:rPr kumimoji="1" lang="en-US" altLang="ja-JP" sz="1100" dirty="0"/>
              <a:t>1-501</a:t>
            </a:r>
          </a:p>
          <a:p>
            <a:r>
              <a:rPr kumimoji="1" lang="ja-JP" altLang="en-US" sz="1100" dirty="0"/>
              <a:t>　　　　　　　　　（リーベル王寺東館</a:t>
            </a:r>
            <a:r>
              <a:rPr kumimoji="1" lang="en-US" altLang="ja-JP" sz="1100" dirty="0"/>
              <a:t>5F</a:t>
            </a:r>
            <a:r>
              <a:rPr kumimoji="1" lang="ja-JP" altLang="en-US" sz="1100" dirty="0"/>
              <a:t>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97007C5-6A0A-4C59-B647-1AEBBB087B6B}"/>
              </a:ext>
            </a:extLst>
          </p:cNvPr>
          <p:cNvSpPr txBox="1"/>
          <p:nvPr/>
        </p:nvSpPr>
        <p:spPr>
          <a:xfrm>
            <a:off x="992155" y="6204861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講師紹介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5E2762E-5762-462F-A402-2FA7635F487F}"/>
              </a:ext>
            </a:extLst>
          </p:cNvPr>
          <p:cNvSpPr txBox="1"/>
          <p:nvPr/>
        </p:nvSpPr>
        <p:spPr>
          <a:xfrm>
            <a:off x="2035143" y="5635095"/>
            <a:ext cx="11079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おおがき　　ふとし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D82C34C-3501-40F8-8EEA-497020B65B6F}"/>
              </a:ext>
            </a:extLst>
          </p:cNvPr>
          <p:cNvSpPr txBox="1"/>
          <p:nvPr/>
        </p:nvSpPr>
        <p:spPr>
          <a:xfrm>
            <a:off x="1059678" y="6519350"/>
            <a:ext cx="59255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約２０年老人福祉の幅広い分野に携わり、虐待・犯罪・ホームレス等生き辛さを抱える高齢者とその家族の支援に力を注ぐ。また人生の早い段階で”助けて”と言える事が大切と考え、自閉症の方の家族や支援者をサポートする活動に関わる。働けなくなり引きこもりを経験。現在はアロマ講師・リラクゼーションセラピスト・ソーシャルワーカーとして活動中。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6D063C8-624E-4797-9105-B7C6C8372FE0}"/>
              </a:ext>
            </a:extLst>
          </p:cNvPr>
          <p:cNvSpPr txBox="1"/>
          <p:nvPr/>
        </p:nvSpPr>
        <p:spPr>
          <a:xfrm>
            <a:off x="789143" y="1751843"/>
            <a:ext cx="62635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口ベタでなかなか人と話せない、会話が続かない、人の輪に入っていけない、人が自分のことをどう思っているか気になる、いつも人間関係でつまづいてしまう</a:t>
            </a:r>
            <a:r>
              <a:rPr lang="en-US" altLang="ja-JP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r>
              <a:rPr lang="ja-JP" altLang="en-US" sz="1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ja-JP" altLang="en-US" sz="10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0B89141B-802C-4235-A3DF-B1640075F9FD}"/>
              </a:ext>
            </a:extLst>
          </p:cNvPr>
          <p:cNvCxnSpPr/>
          <p:nvPr/>
        </p:nvCxnSpPr>
        <p:spPr>
          <a:xfrm>
            <a:off x="2408237" y="789111"/>
            <a:ext cx="281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B9808588-17E7-4DEE-A5AD-FBA25E9028FD}"/>
              </a:ext>
            </a:extLst>
          </p:cNvPr>
          <p:cNvSpPr/>
          <p:nvPr/>
        </p:nvSpPr>
        <p:spPr>
          <a:xfrm>
            <a:off x="2252979" y="2576880"/>
            <a:ext cx="5066543" cy="147294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DFDDAE2-B10F-46C6-BAE8-5E8D08DCE439}"/>
              </a:ext>
            </a:extLst>
          </p:cNvPr>
          <p:cNvSpPr txBox="1"/>
          <p:nvPr/>
        </p:nvSpPr>
        <p:spPr>
          <a:xfrm>
            <a:off x="2351741" y="2627138"/>
            <a:ext cx="56307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なぜ、そうなのか、原因はひとそれぞれだと思います。</a:t>
            </a:r>
            <a:br>
              <a:rPr lang="en-US" altLang="ja-JP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ja-JP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よって、楽になるのにどういった方法や考え方がマッチするのかは、</a:t>
            </a:r>
            <a:endParaRPr lang="en-US" altLang="ja-JP" sz="120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ja-JP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おそらく一人ひとり違うので一概には言えません。</a:t>
            </a:r>
            <a:br>
              <a:rPr lang="en-US" altLang="ja-JP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ja-JP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この講座では、先生が参加者の意見を聞きながら、そもそも話し方や</a:t>
            </a:r>
            <a:endParaRPr lang="en-US" altLang="ja-JP" sz="120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ja-JP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コミュニケーションってなんだろうとみんなで考えたり、ある部分に</a:t>
            </a:r>
            <a:endParaRPr lang="en-US" altLang="ja-JP" sz="120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ja-JP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スポットを当ててやってみます。</a:t>
            </a:r>
            <a:br>
              <a:rPr lang="en-US" altLang="ja-JP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ja-JP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楽しみながら学べるワークショップです。</a:t>
            </a:r>
            <a:b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677749B9-D4BF-4B1C-92D9-01B7CD3C2E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73" y="2322684"/>
            <a:ext cx="1985461" cy="1985461"/>
          </a:xfrm>
          <a:prstGeom prst="rect">
            <a:avLst/>
          </a:prstGeom>
        </p:spPr>
      </p:pic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イオン ボードルーム">
  <a:themeElements>
    <a:clrScheme name="イオン ボードルーム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イオン ボードルーム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 ボードルーム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TM02900720[[fn=インテグラル]]</Template>
  <TotalTime>528</TotalTime>
  <Words>456</Words>
  <Application>Microsoft Office PowerPoint</Application>
  <PresentationFormat>ユーザー設定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5" baseType="lpstr">
      <vt:lpstr>AR P丸ゴシック体M</vt:lpstr>
      <vt:lpstr>HGP創英角ﾎﾟｯﾌﾟ体</vt:lpstr>
      <vt:lpstr>HGS明朝E</vt:lpstr>
      <vt:lpstr>MS Gothic</vt:lpstr>
      <vt:lpstr>メイリオ</vt:lpstr>
      <vt:lpstr>arial</vt:lpstr>
      <vt:lpstr>arial</vt:lpstr>
      <vt:lpstr>Calibri</vt:lpstr>
      <vt:lpstr>Calibri Light</vt:lpstr>
      <vt:lpstr>Century Gothic</vt:lpstr>
      <vt:lpstr>Wingdings 2</vt:lpstr>
      <vt:lpstr>Wingdings 3</vt:lpstr>
      <vt:lpstr>HDOfficeLightV0</vt:lpstr>
      <vt:lpstr>イオン ボードルーム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就労支援</dc:title>
  <dc:creator>奈良県社会福祉協議会</dc:creator>
  <cp:lastModifiedBy>user</cp:lastModifiedBy>
  <cp:revision>116</cp:revision>
  <cp:lastPrinted>2024-03-07T05:05:25Z</cp:lastPrinted>
  <dcterms:created xsi:type="dcterms:W3CDTF">2022-05-16T06:18:05Z</dcterms:created>
  <dcterms:modified xsi:type="dcterms:W3CDTF">2024-07-23T04:28:12Z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2021-08-19T00:00:00Z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2022-05-16T00:00:00Z</vt:filetime>
  </property>
</Properties>
</file>